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9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76" autoAdjust="0"/>
    <p:restoredTop sz="94660"/>
  </p:normalViewPr>
  <p:slideViewPr>
    <p:cSldViewPr>
      <p:cViewPr varScale="1">
        <p:scale>
          <a:sx n="86" d="100"/>
          <a:sy n="86" d="100"/>
        </p:scale>
        <p:origin x="-1090" y="-8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0B92-7337-4B19-AC48-710061AF89AC}" type="datetimeFigureOut">
              <a:rPr lang="hu-HU" smtClean="0"/>
              <a:t>2014.10.17.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FB0F-EF4C-44F7-BB41-2657B2ABB0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652646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0B92-7337-4B19-AC48-710061AF89AC}" type="datetimeFigureOut">
              <a:rPr lang="hu-HU" smtClean="0"/>
              <a:t>2014.10.17.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FB0F-EF4C-44F7-BB41-2657B2ABB0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70802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0B92-7337-4B19-AC48-710061AF89AC}" type="datetimeFigureOut">
              <a:rPr lang="hu-HU" smtClean="0"/>
              <a:t>2014.10.17.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FB0F-EF4C-44F7-BB41-2657B2ABB0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454461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0B92-7337-4B19-AC48-710061AF89AC}" type="datetimeFigureOut">
              <a:rPr lang="hu-HU" smtClean="0"/>
              <a:t>2014.10.17.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FB0F-EF4C-44F7-BB41-2657B2ABB0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592146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0B92-7337-4B19-AC48-710061AF89AC}" type="datetimeFigureOut">
              <a:rPr lang="hu-HU" smtClean="0"/>
              <a:t>2014.10.17.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FB0F-EF4C-44F7-BB41-2657B2ABB0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15601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0B92-7337-4B19-AC48-710061AF89AC}" type="datetimeFigureOut">
              <a:rPr lang="hu-HU" smtClean="0"/>
              <a:t>2014.10.17.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FB0F-EF4C-44F7-BB41-2657B2ABB0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373158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0B92-7337-4B19-AC48-710061AF89AC}" type="datetimeFigureOut">
              <a:rPr lang="hu-HU" smtClean="0"/>
              <a:t>2014.10.17.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FB0F-EF4C-44F7-BB41-2657B2ABB0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759030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0B92-7337-4B19-AC48-710061AF89AC}" type="datetimeFigureOut">
              <a:rPr lang="hu-HU" smtClean="0"/>
              <a:t>2014.10.17.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FB0F-EF4C-44F7-BB41-2657B2ABB0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81555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0B92-7337-4B19-AC48-710061AF89AC}" type="datetimeFigureOut">
              <a:rPr lang="hu-HU" smtClean="0"/>
              <a:t>2014.10.17.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FB0F-EF4C-44F7-BB41-2657B2ABB0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4187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0B92-7337-4B19-AC48-710061AF89AC}" type="datetimeFigureOut">
              <a:rPr lang="hu-HU" smtClean="0"/>
              <a:t>2014.10.17.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FB0F-EF4C-44F7-BB41-2657B2ABB0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89608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0B92-7337-4B19-AC48-710061AF89AC}" type="datetimeFigureOut">
              <a:rPr lang="hu-HU" smtClean="0"/>
              <a:t>2014.10.17.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09FB0F-EF4C-44F7-BB41-2657B2ABB0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28363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E0B92-7337-4B19-AC48-710061AF89AC}" type="datetimeFigureOut">
              <a:rPr lang="hu-HU" smtClean="0"/>
              <a:t>2014.10.17.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09FB0F-EF4C-44F7-BB41-2657B2ABB0C3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328250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135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827584" y="2780928"/>
            <a:ext cx="7772400" cy="1470025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r>
              <a:rPr lang="hu-HU" sz="7200" b="1" dirty="0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A Szent Johanna </a:t>
            </a:r>
            <a:r>
              <a:rPr lang="hu-HU" sz="7200" b="1" dirty="0" err="1" smtClean="0">
                <a:ln>
                  <a:prstDash val="solid"/>
                </a:ln>
                <a:gradFill rotWithShape="1">
                  <a:gsLst>
                    <a:gs pos="0">
                      <a:schemeClr val="accent4">
                        <a:tint val="70000"/>
                        <a:satMod val="200000"/>
                      </a:schemeClr>
                    </a:gs>
                    <a:gs pos="40000">
                      <a:schemeClr val="accent4">
                        <a:tint val="90000"/>
                        <a:satMod val="130000"/>
                      </a:schemeClr>
                    </a:gs>
                    <a:gs pos="50000">
                      <a:schemeClr val="accent4">
                        <a:tint val="90000"/>
                        <a:satMod val="130000"/>
                      </a:schemeClr>
                    </a:gs>
                    <a:gs pos="68000">
                      <a:schemeClr val="accent4">
                        <a:tint val="90000"/>
                        <a:satMod val="130000"/>
                      </a:schemeClr>
                    </a:gs>
                    <a:gs pos="100000">
                      <a:schemeClr val="accent4">
                        <a:tint val="70000"/>
                        <a:satMod val="200000"/>
                      </a:schemeClr>
                    </a:gs>
                  </a:gsLst>
                  <a:lin ang="5400000"/>
                </a:gradFill>
                <a:effectLst>
                  <a:outerShdw blurRad="60007" dist="200025" dir="15000000" sy="30000" kx="-1800000" algn="bl" rotWithShape="0">
                    <a:prstClr val="black">
                      <a:alpha val="32000"/>
                    </a:prstClr>
                  </a:outerShdw>
                </a:effectLst>
              </a:rPr>
              <a:t>Gimi</a:t>
            </a:r>
            <a:endParaRPr lang="hu-HU" sz="7200" b="1" dirty="0">
              <a:ln>
                <a:prstDash val="solid"/>
              </a:ln>
              <a:gradFill rotWithShape="1">
                <a:gsLst>
                  <a:gs pos="0">
                    <a:schemeClr val="accent4">
                      <a:tint val="70000"/>
                      <a:satMod val="200000"/>
                    </a:schemeClr>
                  </a:gs>
                  <a:gs pos="40000">
                    <a:schemeClr val="accent4">
                      <a:tint val="90000"/>
                      <a:satMod val="130000"/>
                    </a:schemeClr>
                  </a:gs>
                  <a:gs pos="50000">
                    <a:schemeClr val="accent4">
                      <a:tint val="90000"/>
                      <a:satMod val="130000"/>
                    </a:schemeClr>
                  </a:gs>
                  <a:gs pos="68000">
                    <a:schemeClr val="accent4">
                      <a:tint val="90000"/>
                      <a:satMod val="130000"/>
                    </a:schemeClr>
                  </a:gs>
                  <a:gs pos="100000">
                    <a:schemeClr val="accent4">
                      <a:tint val="70000"/>
                      <a:satMod val="200000"/>
                    </a:schemeClr>
                  </a:gs>
                </a:gsLst>
                <a:lin ang="5400000"/>
              </a:gradFill>
              <a:effectLst>
                <a:outerShdw blurRad="60007" dist="200025" dir="15000000" sy="30000" kx="-1800000" algn="bl" rotWithShape="0">
                  <a:prstClr val="black">
                    <a:alpha val="32000"/>
                  </a:prstClr>
                </a:outerShdw>
              </a:effectLst>
            </a:endParaRPr>
          </a:p>
        </p:txBody>
      </p:sp>
      <p:sp>
        <p:nvSpPr>
          <p:cNvPr id="4" name="Alcím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6279911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/>
          <a:lstStyle/>
          <a:p>
            <a:r>
              <a:rPr lang="hu-HU" dirty="0" smtClean="0"/>
              <a:t>…akik nem osztályba járnak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11560" y="1628800"/>
            <a:ext cx="4038600" cy="4525963"/>
          </a:xfrm>
        </p:spPr>
        <p:txBody>
          <a:bodyPr>
            <a:noAutofit/>
          </a:bodyPr>
          <a:lstStyle/>
          <a:p>
            <a:r>
              <a:rPr lang="hu-H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Szép Károly </a:t>
            </a:r>
            <a:r>
              <a:rPr lang="hu-HU" sz="1800" dirty="0" smtClean="0"/>
              <a:t>[Karcsi]. A suli </a:t>
            </a:r>
            <a:r>
              <a:rPr lang="hu-HU" sz="1800" dirty="0" err="1" smtClean="0"/>
              <a:t>lúzere</a:t>
            </a:r>
            <a:r>
              <a:rPr lang="hu-HU" sz="1800" dirty="0" smtClean="0"/>
              <a:t>; szemüveges, olvasókörös és mindenki „Harry Potternek” csúfolja, de </a:t>
            </a:r>
            <a:r>
              <a:rPr lang="hu-HU" sz="1800" dirty="0" err="1" smtClean="0"/>
              <a:t>Reniék</a:t>
            </a:r>
            <a:r>
              <a:rPr lang="hu-HU" sz="1800" dirty="0" smtClean="0"/>
              <a:t> osztálya befogadja. Sokan irigykednek, hogy „vele legalább foglalkoznak.” A történet végén Zsolti vele megy a végzős bálra. Szerelmes Flórába.</a:t>
            </a:r>
          </a:p>
          <a:p>
            <a:r>
              <a:rPr lang="hu-H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Varga Kata</a:t>
            </a:r>
            <a:r>
              <a:rPr lang="hu-HU" sz="1800" dirty="0" smtClean="0"/>
              <a:t>. A suli egyik gótja, szintén </a:t>
            </a:r>
            <a:r>
              <a:rPr lang="hu-HU" sz="1800" dirty="0" err="1" smtClean="0"/>
              <a:t>Reniék</a:t>
            </a:r>
            <a:r>
              <a:rPr lang="hu-HU" sz="1800" dirty="0" smtClean="0"/>
              <a:t> osztályának elválaszthatatlan tagja. Utolsó évben Gábor barátnője lesz. Kitti barátnője.</a:t>
            </a:r>
          </a:p>
          <a:p>
            <a:r>
              <a:rPr lang="hu-H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Flóra</a:t>
            </a:r>
            <a:r>
              <a:rPr lang="hu-HU" sz="1800" dirty="0" smtClean="0"/>
              <a:t>. </a:t>
            </a:r>
            <a:r>
              <a:rPr lang="hu-HU" sz="1800" dirty="0" err="1" smtClean="0"/>
              <a:t>Renivel</a:t>
            </a:r>
            <a:r>
              <a:rPr lang="hu-HU" sz="1800" dirty="0" smtClean="0"/>
              <a:t> jár olvasókörre, később Jacques barátnője lesz. Karcsi szerelme.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4716016" y="1700808"/>
            <a:ext cx="4038600" cy="4525963"/>
          </a:xfrm>
        </p:spPr>
        <p:txBody>
          <a:bodyPr>
            <a:noAutofit/>
          </a:bodyPr>
          <a:lstStyle/>
          <a:p>
            <a:r>
              <a:rPr lang="hu-H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Szatmáry</a:t>
            </a:r>
            <a:r>
              <a:rPr lang="hu-H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Kitti </a:t>
            </a:r>
            <a:r>
              <a:rPr lang="hu-HU" sz="1800" dirty="0" smtClean="0"/>
              <a:t>[</a:t>
            </a:r>
            <a:r>
              <a:rPr lang="hu-HU" sz="1800" dirty="0" err="1" smtClean="0"/>
              <a:t>Kitti</a:t>
            </a:r>
            <a:r>
              <a:rPr lang="hu-HU" sz="1800" dirty="0" smtClean="0"/>
              <a:t>]. Kinga húga. Először nagyon beképzelt volt, de nővérének köszönhetően megjavult és Katával lett jóban. A suli másik gótja.</a:t>
            </a:r>
          </a:p>
          <a:p>
            <a:r>
              <a:rPr lang="hu-H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Tóth Viktória</a:t>
            </a:r>
            <a:r>
              <a:rPr lang="hu-HU" sz="1800" dirty="0" smtClean="0"/>
              <a:t> [Viki]. 9. osztály végétől 10. osztály végéig volt jelen a könyvben, mint a </a:t>
            </a:r>
            <a:r>
              <a:rPr lang="hu-HU" sz="1800" dirty="0" err="1" smtClean="0"/>
              <a:t>Jalapeno</a:t>
            </a:r>
            <a:r>
              <a:rPr lang="hu-HU" sz="1800" dirty="0" smtClean="0"/>
              <a:t> trombitása és mint </a:t>
            </a:r>
            <a:r>
              <a:rPr lang="hu-HU" sz="1800" dirty="0" err="1" smtClean="0"/>
              <a:t>Cortez</a:t>
            </a:r>
            <a:r>
              <a:rPr lang="hu-HU" sz="1800" dirty="0" smtClean="0"/>
              <a:t> barátnője. Később kiderült (amikor már összeveszett a társasággal) Gomba barátnője lett.</a:t>
            </a:r>
          </a:p>
        </p:txBody>
      </p:sp>
    </p:spTree>
    <p:extLst>
      <p:ext uri="{BB962C8B-B14F-4D97-AF65-F5344CB8AC3E}">
        <p14:creationId xmlns:p14="http://schemas.microsoft.com/office/powerpoint/2010/main" val="2864483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8488C4"/>
            </a:gs>
            <a:gs pos="53000">
              <a:srgbClr val="D4DEFF"/>
            </a:gs>
            <a:gs pos="83000">
              <a:srgbClr val="D4DEFF"/>
            </a:gs>
            <a:gs pos="100000">
              <a:srgbClr val="96AB94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Ülésrend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9324528" y="1052736"/>
            <a:ext cx="4038600" cy="4525963"/>
          </a:xfrm>
        </p:spPr>
        <p:txBody>
          <a:bodyPr/>
          <a:lstStyle/>
          <a:p>
            <a:endParaRPr lang="hu-HU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1340768"/>
            <a:ext cx="3592386" cy="4814538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84264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0260632" y="3068960"/>
            <a:ext cx="8229600" cy="1143000"/>
          </a:xfrm>
        </p:spPr>
        <p:txBody>
          <a:bodyPr/>
          <a:lstStyle/>
          <a:p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27584" y="3717032"/>
            <a:ext cx="7776864" cy="4813995"/>
          </a:xfrm>
        </p:spPr>
        <p:txBody>
          <a:bodyPr/>
          <a:lstStyle/>
          <a:p>
            <a:pPr marL="0" indent="0">
              <a:buNone/>
            </a:pPr>
            <a:r>
              <a:rPr lang="hu-HU" dirty="0" smtClean="0">
                <a:solidFill>
                  <a:schemeClr val="bg1"/>
                </a:solidFill>
              </a:rPr>
              <a:t>A könyvsorozatot írta: </a:t>
            </a:r>
            <a:r>
              <a:rPr lang="hu-HU" dirty="0" err="1" smtClean="0">
                <a:solidFill>
                  <a:schemeClr val="bg1"/>
                </a:solidFill>
              </a:rPr>
              <a:t>Leiner</a:t>
            </a:r>
            <a:r>
              <a:rPr lang="hu-HU" dirty="0" smtClean="0">
                <a:solidFill>
                  <a:schemeClr val="bg1"/>
                </a:solidFill>
              </a:rPr>
              <a:t> Laura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bg1"/>
                </a:solidFill>
              </a:rPr>
              <a:t>Kiadta a Ciceró Könyvstúdió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bg1"/>
                </a:solidFill>
              </a:rPr>
              <a:t>A bemutatót készítette: </a:t>
            </a:r>
            <a:r>
              <a:rPr lang="hu-HU" dirty="0" err="1" smtClean="0">
                <a:solidFill>
                  <a:schemeClr val="bg1"/>
                </a:solidFill>
              </a:rPr>
              <a:t>www.kitty-life.webnode.hu</a:t>
            </a:r>
            <a:endParaRPr lang="hu-HU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bg1"/>
                </a:solidFill>
              </a:rPr>
              <a:t>A bemutatót </a:t>
            </a:r>
            <a:r>
              <a:rPr lang="hu-HU" dirty="0" err="1" smtClean="0">
                <a:solidFill>
                  <a:schemeClr val="bg1"/>
                </a:solidFill>
              </a:rPr>
              <a:t>szerekesztette</a:t>
            </a:r>
            <a:r>
              <a:rPr lang="hu-HU" dirty="0" smtClean="0">
                <a:solidFill>
                  <a:schemeClr val="bg1"/>
                </a:solidFill>
              </a:rPr>
              <a:t>: K’</a:t>
            </a:r>
            <a:r>
              <a:rPr lang="hu-HU" dirty="0" err="1" smtClean="0">
                <a:solidFill>
                  <a:schemeClr val="bg1"/>
                </a:solidFill>
              </a:rPr>
              <a:t>Admin</a:t>
            </a:r>
            <a:endParaRPr lang="hu-HU" dirty="0" smtClean="0">
              <a:solidFill>
                <a:schemeClr val="bg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bg1"/>
                </a:solidFill>
              </a:rPr>
              <a:t>Köszönjük a megtekintést.</a:t>
            </a:r>
            <a:endParaRPr lang="hu-HU" dirty="0">
              <a:solidFill>
                <a:schemeClr val="bg1"/>
              </a:solidFill>
            </a:endParaRPr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620688"/>
            <a:ext cx="6714698" cy="2877728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495146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8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5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5000" fill="hold"/>
                                        <p:tgtEl>
                                          <p:spTgt spid="81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1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5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5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5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8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1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5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allAtOnce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Röviden a sorozatról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467544" y="1412776"/>
            <a:ext cx="8229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2000" dirty="0"/>
              <a:t>A történet főszereplője </a:t>
            </a:r>
            <a:r>
              <a:rPr lang="hu-HU" sz="2000" dirty="0" err="1"/>
              <a:t>Rentai</a:t>
            </a:r>
            <a:r>
              <a:rPr lang="hu-HU" sz="2000" dirty="0"/>
              <a:t> Renáta akinek végig kísérhetjük gimnáziumi éveit a Szent Johanna Francia Tagozatos Alapítványi Gimnáziumban. Életében először barátokra és befogadó közösségre talál. Itt találkozik </a:t>
            </a:r>
            <a:r>
              <a:rPr lang="hu-HU" sz="2000" dirty="0" err="1"/>
              <a:t>Antai-Kelemen</a:t>
            </a:r>
            <a:r>
              <a:rPr lang="hu-HU" sz="2000" dirty="0"/>
              <a:t> Ádámmal – becenevén </a:t>
            </a:r>
            <a:r>
              <a:rPr lang="hu-HU" sz="2000" dirty="0" err="1"/>
              <a:t>Cortezzel</a:t>
            </a:r>
            <a:r>
              <a:rPr lang="hu-HU" sz="2000" dirty="0"/>
              <a:t> –, </a:t>
            </a:r>
            <a:r>
              <a:rPr lang="hu-HU" sz="2000" dirty="0" err="1"/>
              <a:t>Reni</a:t>
            </a:r>
            <a:r>
              <a:rPr lang="hu-HU" sz="2000" dirty="0"/>
              <a:t> első látásra beleszeret, csakhogy nem vezet könnyű út a suli </a:t>
            </a:r>
            <a:r>
              <a:rPr lang="hu-HU" sz="2000" dirty="0" err="1"/>
              <a:t>legsármosabb</a:t>
            </a:r>
            <a:r>
              <a:rPr lang="hu-HU" sz="2000" dirty="0"/>
              <a:t>, legnépszerűbb srácának szívéhez. </a:t>
            </a:r>
            <a:r>
              <a:rPr lang="hu-HU" sz="2000" dirty="0" err="1"/>
              <a:t>Reni</a:t>
            </a:r>
            <a:r>
              <a:rPr lang="hu-HU" sz="2000" dirty="0"/>
              <a:t> csetlik-botlik, csakhogy közel kerüljön </a:t>
            </a:r>
            <a:r>
              <a:rPr lang="hu-HU" sz="2000" dirty="0" err="1"/>
              <a:t>Cortezhez</a:t>
            </a:r>
            <a:r>
              <a:rPr lang="hu-HU" sz="2000" dirty="0"/>
              <a:t>, ami kezdetben sok kellemetlenséggel jár. Eközben végig kísérhetjük az osztály minden tagjának történetét, és hogy miként készítik teljesen ki a tanárokat, különösen a rettegett igazgató-helyettes asszonyt. Az irigylésre méltó osztályközösség történetét az érettségi-bankett napjáig végig követhetjük.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653136"/>
            <a:ext cx="2095500" cy="1504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091348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699792" y="2852936"/>
            <a:ext cx="7772400" cy="1362075"/>
          </a:xfrm>
        </p:spPr>
        <p:txBody>
          <a:bodyPr>
            <a:norm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r>
              <a:rPr lang="hu-HU" sz="6000" cap="none" dirty="0" smtClean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</a:rPr>
              <a:t>Szereplők</a:t>
            </a:r>
            <a:endParaRPr lang="hu-HU" sz="6000" cap="none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0044608" y="1628800"/>
            <a:ext cx="7772400" cy="1500187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1379168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27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Rentai</a:t>
            </a:r>
            <a:r>
              <a:rPr lang="hu-HU" dirty="0" smtClean="0"/>
              <a:t> Renáta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11560" y="1916832"/>
            <a:ext cx="4038600" cy="4525963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hu-HU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Rentai</a:t>
            </a:r>
            <a:r>
              <a:rPr lang="hu-HU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Renáta</a:t>
            </a:r>
            <a:r>
              <a:rPr lang="hu-HU" dirty="0"/>
              <a:t> [</a:t>
            </a:r>
            <a:r>
              <a:rPr lang="hu-HU" dirty="0" err="1"/>
              <a:t>Reni</a:t>
            </a:r>
            <a:r>
              <a:rPr lang="hu-HU" dirty="0"/>
              <a:t>; </a:t>
            </a:r>
            <a:r>
              <a:rPr lang="hu-HU" dirty="0" err="1"/>
              <a:t>Ren</a:t>
            </a:r>
            <a:r>
              <a:rPr lang="hu-HU" dirty="0"/>
              <a:t>]. A könyvsorozat főszereplője; jó tanuló, szabadideje nagy részét olvasással töltő lány, aki az általános iskola befejezését követően felvételt nyert a Szent Johanna Francia Tagozatos Alapítványi Gimnázium 9. B osztályába, és bízik abban, hogy az általános iskolában magányosan töltött évei után sikerül barátokat szereznie. A közösségi munkából is kiveszi a részét, szülei – meteorológus édesanyja, és irodában dolgozó édesapja – állítása szerint mintakamasz. A történet közepére </a:t>
            </a:r>
            <a:r>
              <a:rPr lang="hu-HU" dirty="0" err="1"/>
              <a:t>Cortez</a:t>
            </a:r>
            <a:r>
              <a:rPr lang="hu-HU" dirty="0"/>
              <a:t> szerelme. Virág és Kinga legjobb barátnője. Arnold szerelme. Kedvenc tanára Kardos, míg a legutáltabb </a:t>
            </a:r>
            <a:r>
              <a:rPr lang="hu-HU" dirty="0" err="1"/>
              <a:t>Vladár</a:t>
            </a:r>
            <a:r>
              <a:rPr lang="hu-HU" dirty="0"/>
              <a:t>.</a:t>
            </a:r>
          </a:p>
          <a:p>
            <a:endParaRPr lang="hu-HU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1916832"/>
            <a:ext cx="3406162" cy="2287349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923071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27000">
              <a:srgbClr val="5E9EFF"/>
            </a:gs>
            <a:gs pos="67000">
              <a:srgbClr val="85C2FF"/>
            </a:gs>
            <a:gs pos="100000">
              <a:srgbClr val="C4D6EB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Antai-Kelemen</a:t>
            </a:r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Ádám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39552" y="2060848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b="1" i="0" dirty="0" err="1" smtClean="0">
                <a:solidFill>
                  <a:srgbClr val="2525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Antai-Kelemen</a:t>
            </a:r>
            <a:r>
              <a:rPr lang="hu-HU" sz="1800" b="1" i="0" dirty="0" smtClean="0">
                <a:solidFill>
                  <a:srgbClr val="252525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/>
              </a:rPr>
              <a:t> Ádám</a:t>
            </a:r>
            <a:r>
              <a:rPr lang="hu-HU" sz="1800" b="0" i="0" dirty="0" smtClean="0">
                <a:solidFill>
                  <a:srgbClr val="252525"/>
                </a:solidFill>
                <a:effectLst/>
                <a:latin typeface="Arial"/>
              </a:rPr>
              <a:t> [</a:t>
            </a:r>
            <a:r>
              <a:rPr lang="hu-HU" sz="1800" b="0" i="0" dirty="0" err="1" smtClean="0">
                <a:solidFill>
                  <a:srgbClr val="252525"/>
                </a:solidFill>
                <a:effectLst/>
                <a:latin typeface="Arial"/>
              </a:rPr>
              <a:t>Cortez</a:t>
            </a:r>
            <a:r>
              <a:rPr lang="hu-HU" sz="1800" b="0" i="0" dirty="0" smtClean="0">
                <a:solidFill>
                  <a:srgbClr val="252525"/>
                </a:solidFill>
                <a:effectLst/>
                <a:latin typeface="Arial"/>
              </a:rPr>
              <a:t>]. Amerikában élő, gazdag, diplomata szülők jóképű gyermeke. A nagyszüleinél lakik. A gimnázium legnépszerűbb tanulója. A történet közepére </a:t>
            </a:r>
            <a:r>
              <a:rPr lang="hu-HU" sz="1800" b="0" i="0" dirty="0" err="1" smtClean="0">
                <a:solidFill>
                  <a:srgbClr val="252525"/>
                </a:solidFill>
                <a:effectLst/>
                <a:latin typeface="Arial"/>
              </a:rPr>
              <a:t>Reni</a:t>
            </a:r>
            <a:r>
              <a:rPr lang="hu-HU" sz="1800" b="0" i="0" dirty="0" smtClean="0">
                <a:solidFill>
                  <a:srgbClr val="252525"/>
                </a:solidFill>
                <a:effectLst/>
                <a:latin typeface="Arial"/>
              </a:rPr>
              <a:t> barátja. Ricsi legjobb barátja. Tud gitározni, énekelni, gördeszkázni és a magyaron kívül 4 nyelven. Viki volt barátja. Utálja Kardost. Arnold riválisa.</a:t>
            </a:r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060848"/>
            <a:ext cx="3756021" cy="2332687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63367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3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Bencze Virág</a:t>
            </a:r>
            <a:endParaRPr lang="hu-HU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683568" y="2204864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Bencze Virág </a:t>
            </a:r>
            <a:r>
              <a:rPr lang="hu-HU" sz="1800" dirty="0" smtClean="0"/>
              <a:t>[</a:t>
            </a:r>
            <a:r>
              <a:rPr lang="hu-HU" sz="1800" dirty="0" err="1" smtClean="0"/>
              <a:t>Virág</a:t>
            </a:r>
            <a:r>
              <a:rPr lang="hu-HU" sz="1800" dirty="0" smtClean="0"/>
              <a:t>; </a:t>
            </a:r>
            <a:r>
              <a:rPr lang="hu-HU" sz="1800" dirty="0" err="1" smtClean="0"/>
              <a:t>Emo</a:t>
            </a:r>
            <a:r>
              <a:rPr lang="hu-HU" sz="1800" dirty="0" smtClean="0"/>
              <a:t>]. </a:t>
            </a:r>
            <a:r>
              <a:rPr lang="hu-HU" sz="1800" dirty="0" err="1" smtClean="0"/>
              <a:t>Reni</a:t>
            </a:r>
            <a:r>
              <a:rPr lang="hu-HU" sz="1800" dirty="0" smtClean="0"/>
              <a:t> legjobb barátnője; elvált szülők gyermeke, aki a történet elején </a:t>
            </a:r>
            <a:r>
              <a:rPr lang="hu-HU" sz="1800" dirty="0" err="1" smtClean="0"/>
              <a:t>emós</a:t>
            </a:r>
            <a:r>
              <a:rPr lang="hu-HU" sz="1800" dirty="0" smtClean="0"/>
              <a:t> korszakát éli, nagyon kedves, ugyanakkor nem túl okos lány, ennek ellenére mindenki szereti. A történet közepére Ricsi barátnője. Dorián volt barátnője.</a:t>
            </a:r>
            <a:endParaRPr lang="hu-HU" sz="1800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2132856"/>
            <a:ext cx="2978462" cy="1976616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959312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65000">
              <a:srgbClr val="7D8496">
                <a:lumMod val="99000"/>
              </a:srgbClr>
            </a:gs>
            <a:gs pos="64000">
              <a:srgbClr val="7D8496"/>
            </a:gs>
            <a:gs pos="94000">
              <a:srgbClr val="E6E6E6"/>
            </a:gs>
          </a:gsLst>
          <a:lin ang="135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Pósa Richárd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27584" y="2132856"/>
            <a:ext cx="4038600" cy="45259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Pósa Richárd [Ricsi]</a:t>
            </a:r>
            <a:r>
              <a:rPr lang="hu-HU" sz="1800" dirty="0" smtClean="0"/>
              <a:t>. </a:t>
            </a:r>
            <a:r>
              <a:rPr lang="hu-HU" sz="1800" dirty="0" err="1" smtClean="0"/>
              <a:t>Cortez</a:t>
            </a:r>
            <a:r>
              <a:rPr lang="hu-HU" sz="1800" dirty="0" smtClean="0"/>
              <a:t> legjobb barátja; az iskola második legmenőbb sráca, akiről a könyvsorozat végére kiderül, hogy az iskola igazgatójának unokaöccse. A történet közepére Virág szerelme. Edina volt barátja. Arnoldot arrogáns bunkónak tartja.</a:t>
            </a:r>
            <a:endParaRPr lang="hu-HU" sz="1800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2562" y="2276872"/>
            <a:ext cx="3273816" cy="2452202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31024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65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Szatmáry</a:t>
            </a:r>
            <a:r>
              <a:rPr lang="hu-HU" dirty="0" smtClean="0"/>
              <a:t> Kinga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467544" y="2060848"/>
            <a:ext cx="4038600" cy="452596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hu-HU" sz="1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Szatmáry</a:t>
            </a:r>
            <a:r>
              <a:rPr lang="hu-HU" sz="1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Kinga</a:t>
            </a:r>
            <a:r>
              <a:rPr lang="hu-HU" sz="1800" dirty="0" smtClean="0"/>
              <a:t> [</a:t>
            </a:r>
            <a:r>
              <a:rPr lang="hu-HU" sz="1800" dirty="0" err="1" smtClean="0"/>
              <a:t>Kinga</a:t>
            </a:r>
            <a:r>
              <a:rPr lang="hu-HU" sz="1800" dirty="0" smtClean="0"/>
              <a:t>]. </a:t>
            </a:r>
            <a:r>
              <a:rPr lang="hu-HU" sz="1800" dirty="0" err="1" smtClean="0"/>
              <a:t>Reni</a:t>
            </a:r>
            <a:r>
              <a:rPr lang="hu-HU" sz="1800" dirty="0" smtClean="0"/>
              <a:t> barátnője, maximalista, mindig a legjobban akar teljesíteni az élet minden területén. A történet végére </a:t>
            </a:r>
            <a:r>
              <a:rPr lang="hu-HU" sz="1800" dirty="0" err="1" smtClean="0"/>
              <a:t>Dave</a:t>
            </a:r>
            <a:r>
              <a:rPr lang="hu-HU" sz="1800" dirty="0" smtClean="0"/>
              <a:t> barátnője. Zsolti volt barátnője.</a:t>
            </a:r>
            <a:endParaRPr lang="hu-HU" sz="18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9756576" y="1394480"/>
            <a:ext cx="4038600" cy="4525963"/>
          </a:xfrm>
        </p:spPr>
        <p:txBody>
          <a:bodyPr/>
          <a:lstStyle/>
          <a:p>
            <a:endParaRPr lang="hu-H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67" r="8461"/>
          <a:stretch/>
        </p:blipFill>
        <p:spPr bwMode="auto">
          <a:xfrm>
            <a:off x="4306464" y="2852936"/>
            <a:ext cx="4200808" cy="2072630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2870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/>
          <a:lstStyle/>
          <a:p>
            <a:r>
              <a:rPr lang="hu-HU" dirty="0" smtClean="0"/>
              <a:t>További szereplők az osztályban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539552" y="1412776"/>
            <a:ext cx="4038600" cy="4525963"/>
          </a:xfrm>
        </p:spPr>
        <p:txBody>
          <a:bodyPr>
            <a:normAutofit fontScale="62500" lnSpcReduction="20000"/>
          </a:bodyPr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Bernáth András </a:t>
            </a:r>
            <a:r>
              <a:rPr lang="hu-HU" dirty="0" smtClean="0"/>
              <a:t>[Andris]. Robi legjobb barátja, rocker.</a:t>
            </a:r>
          </a:p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Jacques </a:t>
            </a:r>
            <a:r>
              <a:rPr lang="hu-H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Chatelain</a:t>
            </a:r>
            <a:r>
              <a:rPr lang="hu-HU" dirty="0" smtClean="0"/>
              <a:t> [Zsák]. Gábor barátja, a francia cukrászművészet szerelmese, a 11. osztálytól kezdődően iskolarádiós. </a:t>
            </a:r>
            <a:r>
              <a:rPr lang="hu-HU" dirty="0" err="1" smtClean="0"/>
              <a:t>Reni</a:t>
            </a:r>
            <a:r>
              <a:rPr lang="hu-HU" dirty="0" smtClean="0"/>
              <a:t> barátja, aki beleszeret Flórába.</a:t>
            </a:r>
          </a:p>
          <a:p>
            <a:r>
              <a:rPr lang="hu-H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Felmayer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Dávid </a:t>
            </a:r>
            <a:r>
              <a:rPr lang="hu-HU" dirty="0" smtClean="0"/>
              <a:t>[</a:t>
            </a:r>
            <a:r>
              <a:rPr lang="hu-HU" dirty="0" err="1" smtClean="0"/>
              <a:t>Dave</a:t>
            </a:r>
            <a:r>
              <a:rPr lang="hu-HU" dirty="0" smtClean="0"/>
              <a:t>]. Zsolti legjobb barátja, a kütyük szerelmese, a történet végére Kinga szerelme. A történet elején mindig Zsoltit akarja bosszantani.</a:t>
            </a:r>
          </a:p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Haraszti Róbert</a:t>
            </a:r>
            <a:r>
              <a:rPr lang="hu-HU" dirty="0" smtClean="0"/>
              <a:t> [Robi]. Andris legjobb barátja, rocker.</a:t>
            </a:r>
          </a:p>
          <a:p>
            <a:r>
              <a:rPr lang="hu-H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Matsuda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hu-H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Okitsugu</a:t>
            </a:r>
            <a:r>
              <a:rPr lang="hu-HU" dirty="0" smtClean="0"/>
              <a:t> [</a:t>
            </a:r>
            <a:r>
              <a:rPr lang="hu-HU" dirty="0" err="1" smtClean="0"/>
              <a:t>Macu</a:t>
            </a:r>
            <a:r>
              <a:rPr lang="hu-HU" dirty="0" smtClean="0"/>
              <a:t>]. A 11. osztályban csatlakozik az osztályhoz, ő is a kütyük szerelmese. A „nagy mellű lány” barátja. Edina volt barátja.</a:t>
            </a:r>
            <a:endParaRPr lang="hu-HU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Nagy Zsolt</a:t>
            </a:r>
            <a:r>
              <a:rPr lang="hu-HU" dirty="0" smtClean="0"/>
              <a:t> [Zsolti]. A történet elején még túlsúlyos gyerek, rövid időn belül kigyúrt, menő pasi lesz, akiknek a garázsában szokott összegyűlni péntek esténként a baráti társaság. Kinga és Edina volt barátja.</a:t>
            </a:r>
          </a:p>
          <a:p>
            <a:r>
              <a:rPr lang="hu-H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Neményi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Arnold</a:t>
            </a:r>
            <a:r>
              <a:rPr lang="hu-HU" dirty="0" smtClean="0"/>
              <a:t> [</a:t>
            </a:r>
            <a:r>
              <a:rPr lang="hu-HU" dirty="0" err="1" smtClean="0"/>
              <a:t>Neményi</a:t>
            </a:r>
            <a:r>
              <a:rPr lang="hu-HU" dirty="0" smtClean="0"/>
              <a:t>]. </a:t>
            </a:r>
            <a:r>
              <a:rPr lang="hu-HU" dirty="0" err="1" smtClean="0"/>
              <a:t>Reni</a:t>
            </a:r>
            <a:r>
              <a:rPr lang="hu-HU" dirty="0" smtClean="0"/>
              <a:t> barátja, aki a 11. osztálytól ösztöndíjjal Párizsban tanul tovább. A történet végére összeveszik </a:t>
            </a:r>
            <a:r>
              <a:rPr lang="hu-HU" dirty="0" err="1" smtClean="0"/>
              <a:t>Renivel</a:t>
            </a:r>
            <a:r>
              <a:rPr lang="hu-HU" dirty="0" smtClean="0"/>
              <a:t>. </a:t>
            </a:r>
            <a:r>
              <a:rPr lang="hu-HU" dirty="0" err="1" smtClean="0"/>
              <a:t>Cortez</a:t>
            </a:r>
            <a:r>
              <a:rPr lang="hu-HU" dirty="0" smtClean="0"/>
              <a:t> vetélytársa. Szerelmes </a:t>
            </a:r>
            <a:r>
              <a:rPr lang="hu-HU" dirty="0" err="1" smtClean="0"/>
              <a:t>Renibe</a:t>
            </a:r>
            <a:r>
              <a:rPr lang="hu-HU" dirty="0" smtClean="0"/>
              <a:t>.</a:t>
            </a:r>
          </a:p>
          <a:p>
            <a:r>
              <a:rPr lang="hu-HU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Zsidák</a:t>
            </a:r>
            <a:r>
              <a:rPr lang="hu-H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Gábor </a:t>
            </a:r>
            <a:r>
              <a:rPr lang="hu-HU" dirty="0" smtClean="0"/>
              <a:t>[</a:t>
            </a:r>
            <a:r>
              <a:rPr lang="hu-HU" dirty="0" err="1" smtClean="0"/>
              <a:t>Gábor</a:t>
            </a:r>
            <a:r>
              <a:rPr lang="hu-HU" dirty="0" smtClean="0"/>
              <a:t>]. A „láthatatlan”, az osztály harmadik jó tanulója, a 11. osztálytól iskolarádiós. Jacques legjobb barátja, Kata szerelme.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4126514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</TotalTime>
  <Words>630</Words>
  <Application>Microsoft Office PowerPoint</Application>
  <PresentationFormat>Diavetítés a képernyőre (4:3 oldalarány)</PresentationFormat>
  <Paragraphs>35</Paragraphs>
  <Slides>12</Slides>
  <Notes>0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12</vt:i4>
      </vt:variant>
    </vt:vector>
  </HeadingPairs>
  <TitlesOfParts>
    <vt:vector size="13" baseType="lpstr">
      <vt:lpstr>Office-téma</vt:lpstr>
      <vt:lpstr>A Szent Johanna Gimi</vt:lpstr>
      <vt:lpstr>Röviden a sorozatról</vt:lpstr>
      <vt:lpstr>Szereplők</vt:lpstr>
      <vt:lpstr>Rentai Renáta</vt:lpstr>
      <vt:lpstr>Antai-Kelemen Ádám</vt:lpstr>
      <vt:lpstr>Bencze Virág</vt:lpstr>
      <vt:lpstr>Pósa Richárd</vt:lpstr>
      <vt:lpstr>Szatmáry Kinga</vt:lpstr>
      <vt:lpstr>További szereplők az osztályban</vt:lpstr>
      <vt:lpstr>…akik nem osztályba járnak</vt:lpstr>
      <vt:lpstr>Ülésrend</vt:lpstr>
      <vt:lpstr>PowerPoint bemutató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Szent Johanna Gimi</dc:title>
  <dc:creator>Kitty</dc:creator>
  <cp:lastModifiedBy>Kitty</cp:lastModifiedBy>
  <cp:revision>6</cp:revision>
  <dcterms:created xsi:type="dcterms:W3CDTF">2014-10-17T18:16:20Z</dcterms:created>
  <dcterms:modified xsi:type="dcterms:W3CDTF">2014-10-17T19:10:58Z</dcterms:modified>
</cp:coreProperties>
</file>